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9845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9845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9845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9845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2" name="Google Shape;52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●"/>
              <a:defRPr b="0" i="0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3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55" name="Google Shape;55;p13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</a:pPr>
            <a:r>
              <a:t/>
            </a:r>
            <a:endParaRPr/>
          </a:p>
        </p:txBody>
      </p:sp>
      <p:sp>
        <p:nvSpPr>
          <p:cNvPr id="56" name="Google Shape;56;p13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